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13BCD0-85F4-482A-A1AF-52943FE593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9FAB844-EB0F-4A3A-97A2-D24184414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9B44409-AE91-4C8C-B002-F613A6090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B8D1-76B5-449B-89B8-0944B547444C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1C9BD6C-B7A3-41FC-854C-1F523EA09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D6DD5C9-B7CC-49B4-B971-05C07CBC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D896-7F1E-4AC2-B790-B51B999FE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614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D31C60-B780-479E-89E6-5A82D0BA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D96DD28-8348-401A-A01E-6DD8378B7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44A0563-95FB-4C97-BAD2-58F480D31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B8D1-76B5-449B-89B8-0944B547444C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5E5963C-B4EF-4E93-89BD-4B0FBE5C2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5131A3D-A40C-419F-8814-D2FE7A286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D896-7F1E-4AC2-B790-B51B999FE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15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0D86AF49-1A32-4FD3-B0A6-D1906DCD93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AB988B1-ABA3-49A7-9F07-49E20A975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1D8A6CB-293D-4323-BAAE-30DEFA5CD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B8D1-76B5-449B-89B8-0944B547444C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FB6BB28-0BE9-4009-97A3-1B61B5CB6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FE6DBA1-305E-4BFC-8295-A6C80631B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D896-7F1E-4AC2-B790-B51B999FE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84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BBCC71-AC9C-4424-BA58-9143E8D84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A02BD9-9A00-4BD7-9A7B-033DF69F5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D650E95-E952-4738-9022-335B32EC7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B8D1-76B5-449B-89B8-0944B547444C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3445A7B-72AA-4A33-8508-0385C9AA1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0300E4A-E76F-41BE-9819-D29676BD0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D896-7F1E-4AC2-B790-B51B999FE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09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EA06CD-9105-46C1-9E74-373C7CA02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D9748CC-B1B6-4F6C-8E67-6792D2628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AA948F2-BB6B-4FA6-9A71-8531B44B4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B8D1-76B5-449B-89B8-0944B547444C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FB6CA0-6C98-45C9-9588-38BB2FE72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6C025A8-70D2-47C7-94D3-D01E92033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D896-7F1E-4AC2-B790-B51B999FE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822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18CA7E-8443-4855-A669-D1A31385E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DCB8978-F6E1-428F-AA7E-D419F729D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17E0B66-DAF0-463F-87B9-0C4993263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E28C14C-4D1B-4BC9-8130-16BFC9707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B8D1-76B5-449B-89B8-0944B547444C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46460CB-BD87-460A-A84E-96FFF1125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5C1B7EB-68CF-42C0-9145-EDB5B00CC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D896-7F1E-4AC2-B790-B51B999FE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04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D9275D-67D8-4170-9544-8F39C9BF6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18DA3E4-1F14-40DA-8129-C70524BAE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5E0A29B-E68D-41C0-93E5-5052A1D447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16C553E-BA89-4066-9D28-F2C2FC7E60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73CBA9B-ABFC-42D2-9B82-405D123A51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176DADF-1666-4446-8DD4-0DD3ADCEA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B8D1-76B5-449B-89B8-0944B547444C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73D9AFB-FD60-4013-82FB-4B50DC789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B546F18-D05D-449E-A704-E059F3F39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D896-7F1E-4AC2-B790-B51B999FE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013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EF8D5D-D9EB-447C-A4EC-4463B8B96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064DC3B-FA81-46E7-A42E-D664E1F4B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B8D1-76B5-449B-89B8-0944B547444C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CDDBDCA-1DE3-48FE-BC7B-ACA6DEE89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C322811-F711-43CD-A2EA-248B9C6AC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D896-7F1E-4AC2-B790-B51B999FE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884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F2B2848-2781-4837-BA5D-1033EEB1F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B8D1-76B5-449B-89B8-0944B547444C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FEF6D31-4C22-4E5F-81D2-D42E38C3B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3111A91-9D0D-47EA-BA20-CEEDB9901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D896-7F1E-4AC2-B790-B51B999FE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91CBBF-926C-440E-81AF-1B48AE56D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68FA24C-044A-4296-A2B4-B6718B30E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F586A2B-E151-43EB-BB55-F6B4F0035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3DDA09D-0F45-4E77-9C40-69BDF92F3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B8D1-76B5-449B-89B8-0944B547444C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451904F-5258-42EC-802E-95569D7B9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371E5BD-2855-4EA1-AF1B-8A7514CC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D896-7F1E-4AC2-B790-B51B999FE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63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F7AFB3-3C6F-4289-9AA1-E9B5A80AA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B603D68-45B1-479D-ABBB-872C348465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93AB650-A8F6-4AB5-A703-5A06927BE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140AE87-993B-4430-A3C2-2F77BD7A7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B8D1-76B5-449B-89B8-0944B547444C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8C2FDB3-AFFD-422A-A50C-EA79081D3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BE4086C-1946-4017-ADE2-23DE31B0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D896-7F1E-4AC2-B790-B51B999FE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1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9790F4-7E90-4FD2-926F-CF75398E9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6A695D8-3DED-4205-B4E7-68441C0F3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AAC79F8-BDA8-4193-B7D4-1CC8B839D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9B8D1-76B5-449B-89B8-0944B547444C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BA3963C-F0AE-43D9-9FB7-7DC5E4F2EC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B05AF67-28BB-480C-8563-B4DED04C3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9D896-7F1E-4AC2-B790-B51B999FE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29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F0C237F-E00F-48FC-95B1-EA00B727230E}"/>
              </a:ext>
            </a:extLst>
          </p:cNvPr>
          <p:cNvSpPr txBox="1"/>
          <p:nvPr/>
        </p:nvSpPr>
        <p:spPr>
          <a:xfrm>
            <a:off x="10629" y="1"/>
            <a:ext cx="7571744" cy="95410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Правовые  последствия распространения 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наркотических средств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8FDC97A-4809-4F0B-A972-8068387DE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557" y="0"/>
            <a:ext cx="4598999" cy="30450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4D2B483-1A7E-4AA6-909A-FF1E46F83DC6}"/>
              </a:ext>
            </a:extLst>
          </p:cNvPr>
          <p:cNvSpPr txBox="1"/>
          <p:nvPr/>
        </p:nvSpPr>
        <p:spPr>
          <a:xfrm>
            <a:off x="10629" y="904258"/>
            <a:ext cx="75717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На территории Российской Федерации свободный оборот наркотических средств запрещен. </a:t>
            </a:r>
            <a:r>
              <a:rPr lang="ru-RU" dirty="0" smtClean="0"/>
              <a:t>Лицо подлежит привлечению  к уголовной </a:t>
            </a:r>
            <a:r>
              <a:rPr lang="ru-RU" dirty="0"/>
              <a:t>ответственности </a:t>
            </a:r>
            <a:r>
              <a:rPr lang="ru-RU" dirty="0" smtClean="0"/>
              <a:t>с 16 </a:t>
            </a:r>
            <a:r>
              <a:rPr lang="ru-RU" dirty="0"/>
              <a:t>– летнего </a:t>
            </a:r>
            <a:r>
              <a:rPr lang="ru-RU" dirty="0" smtClean="0"/>
              <a:t>возраста.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/>
              <a:t>За </a:t>
            </a:r>
            <a:r>
              <a:rPr lang="ru-RU" dirty="0"/>
              <a:t>незаконное приобретение, хранение, перевозку, изготовление наркотических средств </a:t>
            </a:r>
            <a:r>
              <a:rPr lang="ru-RU" dirty="0" smtClean="0"/>
              <a:t>по </a:t>
            </a:r>
            <a:r>
              <a:rPr lang="ru-RU" dirty="0"/>
              <a:t>статье 228 Уголовного кодекса Российской </a:t>
            </a:r>
            <a:r>
              <a:rPr lang="ru-RU" dirty="0" smtClean="0"/>
              <a:t>Федерации</a:t>
            </a:r>
            <a:r>
              <a:rPr lang="ru-RU" dirty="0"/>
              <a:t>, предусматривающей наказание до 15 лет лишения </a:t>
            </a:r>
            <a:r>
              <a:rPr lang="ru-RU" dirty="0" smtClean="0"/>
              <a:t>свободы.</a:t>
            </a: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/>
              <a:t>За незаконное производство, сбыт, пересылку наркотических средств лица привлекаются к уголовной ответственности по статье 228.1 Уголовного кодекса Российской </a:t>
            </a:r>
            <a:r>
              <a:rPr lang="ru-RU" dirty="0" smtClean="0"/>
              <a:t>Федерации, </a:t>
            </a:r>
            <a:r>
              <a:rPr lang="ru-RU" dirty="0"/>
              <a:t>предусматривающей наказание до пожизненного  лишения свободы со штрафом до 1 млн. рублей.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/>
              <a:t>За вовлечение в совершение преступления несовершеннолетнего лица привлекаются к уголовной </a:t>
            </a:r>
            <a:r>
              <a:rPr lang="ru-RU" dirty="0" smtClean="0"/>
              <a:t>ответственности лица с </a:t>
            </a:r>
            <a:r>
              <a:rPr lang="ru-RU" smtClean="0"/>
              <a:t>18-летнего возраста </a:t>
            </a:r>
            <a:r>
              <a:rPr lang="ru-RU" dirty="0" smtClean="0"/>
              <a:t>по статье </a:t>
            </a:r>
            <a:r>
              <a:rPr lang="ru-RU" dirty="0"/>
              <a:t>150 Уголовного кодекса </a:t>
            </a:r>
            <a:r>
              <a:rPr lang="ru-RU"/>
              <a:t>Российской </a:t>
            </a:r>
            <a:r>
              <a:rPr lang="ru-RU" smtClean="0"/>
              <a:t>Федерации, </a:t>
            </a:r>
            <a:r>
              <a:rPr lang="ru-RU" dirty="0"/>
              <a:t>предусматривающей наказание </a:t>
            </a:r>
            <a:r>
              <a:rPr lang="ru-RU" dirty="0" smtClean="0"/>
              <a:t> до </a:t>
            </a:r>
            <a:r>
              <a:rPr lang="ru-RU" dirty="0"/>
              <a:t>5 лет лишения свободы.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2BBDFA8-0CC9-4A7F-AC5B-6FEE50D8128F}"/>
              </a:ext>
            </a:extLst>
          </p:cNvPr>
          <p:cNvSpPr txBox="1"/>
          <p:nvPr/>
        </p:nvSpPr>
        <p:spPr>
          <a:xfrm>
            <a:off x="7845458" y="3551136"/>
            <a:ext cx="441215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ПОМНИТЕ!!!</a:t>
            </a:r>
          </a:p>
          <a:p>
            <a:pPr algn="ctr"/>
            <a:r>
              <a:rPr lang="ru-RU" sz="1400" b="1" dirty="0"/>
              <a:t>Не существует наркотиков, которые легко бросить!</a:t>
            </a:r>
          </a:p>
          <a:p>
            <a:pPr algn="ctr"/>
            <a:r>
              <a:rPr lang="ru-RU" sz="1400" b="1" dirty="0"/>
              <a:t>Не существует наркотиков, которые безопасны для здоровья и психики человека!</a:t>
            </a:r>
          </a:p>
          <a:p>
            <a:pPr algn="ctr"/>
            <a:r>
              <a:rPr lang="ru-RU" sz="1400" b="1" dirty="0"/>
              <a:t>Не существует наркотиков, которые не меняют личность и не приводят к смерти!</a:t>
            </a:r>
          </a:p>
          <a:p>
            <a:pPr algn="ctr"/>
            <a:endParaRPr lang="ru-RU" sz="1400" b="1" dirty="0"/>
          </a:p>
          <a:p>
            <a:pPr algn="ctr"/>
            <a:r>
              <a:rPr lang="ru-RU" sz="1400" b="1" dirty="0"/>
              <a:t>ВАША ЖИЗНЬ, ЗДОРОВЬЕ и БУДЩЕЕ В ВАШИХ РУКАХ!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0039014-6E15-403E-86D3-F49FDE21EA6D}"/>
              </a:ext>
            </a:extLst>
          </p:cNvPr>
          <p:cNvSpPr txBox="1"/>
          <p:nvPr/>
        </p:nvSpPr>
        <p:spPr>
          <a:xfrm>
            <a:off x="120748" y="5953210"/>
            <a:ext cx="121368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ru-RU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b="0" i="0" dirty="0" smtClean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УМВД 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России по Оренбургской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области - 112</a:t>
            </a:r>
            <a:endParaRPr lang="ru-RU" dirty="0" smtClea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Телефон доверия Управления МВД России по Оренбургской области +7(3532)79-10-00</a:t>
            </a:r>
            <a:endParaRPr lang="ru-RU" b="0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1128040D-8461-4A0C-A326-8FD5375238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10" y="5133898"/>
            <a:ext cx="1817938" cy="105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311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</TotalTime>
  <Words>184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Roboto</vt:lpstr>
      <vt:lpstr>Wingdings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unkorenb@outlook.com</dc:creator>
  <cp:lastModifiedBy>eshtanko</cp:lastModifiedBy>
  <cp:revision>16</cp:revision>
  <cp:lastPrinted>2024-02-13T11:50:44Z</cp:lastPrinted>
  <dcterms:created xsi:type="dcterms:W3CDTF">2024-02-12T09:35:24Z</dcterms:created>
  <dcterms:modified xsi:type="dcterms:W3CDTF">2024-02-20T12:43:39Z</dcterms:modified>
</cp:coreProperties>
</file>